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2192000" cx="6858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8+yFYBiqiSv5eofkE1T9jyrdF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342720" y="2852640"/>
            <a:ext cx="617184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342720" y="6545880"/>
            <a:ext cx="617184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3" type="body"/>
          </p:nvPr>
        </p:nvSpPr>
        <p:spPr>
          <a:xfrm>
            <a:off x="342720" y="654588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4" type="body"/>
          </p:nvPr>
        </p:nvSpPr>
        <p:spPr>
          <a:xfrm>
            <a:off x="3505320" y="654588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42720" y="2852640"/>
            <a:ext cx="198720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2429640" y="2852640"/>
            <a:ext cx="198720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3" type="body"/>
          </p:nvPr>
        </p:nvSpPr>
        <p:spPr>
          <a:xfrm>
            <a:off x="4516560" y="2852640"/>
            <a:ext cx="198720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4" type="body"/>
          </p:nvPr>
        </p:nvSpPr>
        <p:spPr>
          <a:xfrm>
            <a:off x="342720" y="6545880"/>
            <a:ext cx="198720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5" type="body"/>
          </p:nvPr>
        </p:nvSpPr>
        <p:spPr>
          <a:xfrm>
            <a:off x="2429640" y="6545880"/>
            <a:ext cx="198720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6" type="body"/>
          </p:nvPr>
        </p:nvSpPr>
        <p:spPr>
          <a:xfrm>
            <a:off x="4516560" y="6545880"/>
            <a:ext cx="198720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42720" y="2852640"/>
            <a:ext cx="301176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505320" y="2852640"/>
            <a:ext cx="301176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subTitle"/>
          </p:nvPr>
        </p:nvSpPr>
        <p:spPr>
          <a:xfrm>
            <a:off x="514440" y="1995480"/>
            <a:ext cx="5829120" cy="196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3" name="Google Shape;43;p8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3505320" y="2852640"/>
            <a:ext cx="301176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342720" y="654588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42720" y="2852640"/>
            <a:ext cx="301176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3" type="body"/>
          </p:nvPr>
        </p:nvSpPr>
        <p:spPr>
          <a:xfrm>
            <a:off x="3505320" y="654588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3" type="body"/>
          </p:nvPr>
        </p:nvSpPr>
        <p:spPr>
          <a:xfrm>
            <a:off x="342720" y="6545880"/>
            <a:ext cx="6171840" cy="33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sz="9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2"/>
          <p:cNvSpPr txBox="1"/>
          <p:nvPr>
            <p:ph idx="10" type="dt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"/>
          <p:cNvSpPr txBox="1"/>
          <p:nvPr>
            <p:ph idx="12" type="sldNum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1008000" y="1728000"/>
            <a:ext cx="4872600" cy="45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endParaRPr b="1" i="0" sz="2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228400" y="0"/>
            <a:ext cx="2955600" cy="1688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Equipe Dinos</a:t>
            </a:r>
            <a:endParaRPr b="0" i="0" sz="1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Escola: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Escola DinoBrasil</a:t>
            </a:r>
            <a:endParaRPr b="0" i="0" sz="1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Integrantes: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Doriana Capuleto; Asdrúbal Montéquio; Quincas Borba; Melissa Silva; Bonerges Oliveira</a:t>
            </a:r>
            <a:endParaRPr b="0" i="0" sz="1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Orientador: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Alcebíades Almeida</a:t>
            </a:r>
            <a:endParaRPr b="0" i="0" sz="15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3548160" y="5958000"/>
            <a:ext cx="3201480" cy="112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Conclusão 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Indique os principais resultados obtidos e destaque a relevância de seu trabalho.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548160" y="2421000"/>
            <a:ext cx="3201480" cy="258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e Solução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é a parte em que você explica o que você fez e como você fez. Perguntas que deveriam ser respondidas aqui: O quê?; Quem?; Por quê?; Onde?; Como? e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Quando?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tomaram outros trabalhos como base, este é o lugar que devem mencioná-los.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16000" y="2421000"/>
            <a:ext cx="3201480" cy="185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 e Problema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importância do assunto deve ser destacada resumidamente na forma de introdução ou equivalente. Aqui é importante falar sobre a motivação, o problema que estão resolvendo e o objetivo da pesquisa.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16000" y="5958000"/>
            <a:ext cx="3201480" cy="185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Apresentação e explicação dos resultado obtidos.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Aqui você também pode falar daqui que estava previsto no projeto, o que foi implementado e como ele foi avaliado.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52280" y="9124200"/>
            <a:ext cx="320148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Relacionar, em formato resumido, as principais referências utilizadas.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503880" y="9124200"/>
            <a:ext cx="3201480" cy="112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Insira aqui seus agradecimentos Caso não possua, exclua esse campo.</a:t>
            </a:r>
            <a:endParaRPr b="0" i="0" sz="1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80000" y="10387080"/>
            <a:ext cx="6480000" cy="167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pt-BR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Orientações importantes:</a:t>
            </a:r>
            <a:endParaRPr b="0" i="0" sz="1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"/>
              <a:buFont typeface="Noto Sans Symbols"/>
              <a:buChar char="●"/>
            </a:pPr>
            <a:r>
              <a:rPr b="1" i="0" lang="pt-B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Pedimos que as equipes sigam pelo menos o formato do cabeçalho: equipe, integrantes, orientador, título e logos do Grande Desafio, Museu e Unicamp.</a:t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"/>
              <a:buFont typeface="Noto Sans Symbols"/>
              <a:buChar char="●"/>
            </a:pPr>
            <a:r>
              <a:rPr b="1" i="0" lang="pt-B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equipes podem acrescentar outros logos.</a:t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"/>
              <a:buFont typeface="Noto Sans Symbols"/>
              <a:buChar char="●"/>
            </a:pPr>
            <a:r>
              <a:rPr b="1" i="0" lang="pt-B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 campos listados no corpo são sugestivos e ressaltam informações que deveriam estar presentes – mas eles podem ser modificados e reorganizados.</a:t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"/>
              <a:buFont typeface="Noto Sans Symbols"/>
              <a:buChar char="●"/>
            </a:pPr>
            <a:r>
              <a:rPr b="1" i="0" lang="pt-B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 tamanhos das fontes no corpo também são sugestivos.</a:t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"/>
              <a:buFont typeface="Noto Sans Symbols"/>
              <a:buChar char="●"/>
            </a:pPr>
            <a:r>
              <a:rPr b="1" i="0" lang="pt-B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Abusem no uso de ilustrações e diagramas. No site, colocamos um exemplo de ilustração de pôster (não é um pôster para o GD, apresenta apenas uma ideia de ilustração).</a:t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"/>
              <a:buFont typeface="Noto Sans Symbols"/>
              <a:buChar char="●"/>
            </a:pPr>
            <a:r>
              <a:rPr b="1" i="0" lang="pt-B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 importante que vocês repassem os passos do método (https://museu.harena.org/gd/metodo/) onde também damos sugestões de apresentação.</a:t>
            </a: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4000" y="183960"/>
            <a:ext cx="1512000" cy="53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0320" y="873000"/>
            <a:ext cx="697680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 b="17561" l="0" r="0" t="11340"/>
          <a:stretch/>
        </p:blipFill>
        <p:spPr>
          <a:xfrm>
            <a:off x="0" y="577"/>
            <a:ext cx="2117950" cy="20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2023-10-31T10:30:51Z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0.0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0.0</vt:r8>
  </property>
  <property fmtid="{D5CDD505-2E9C-101B-9397-08002B2CF9AE}" pid="6" name="Notes">
    <vt:r8>0.0</vt:r8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1.0</vt:r8>
  </property>
</Properties>
</file>